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orsiva" panose="020B060402020202020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1937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79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16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56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4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590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88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099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17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585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539371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1853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4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0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486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485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248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2140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04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436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187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565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61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785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580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355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997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6000148" y="0"/>
            <a:ext cx="1202540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6456759" y="4569649"/>
            <a:ext cx="745301" cy="5738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09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 dirty="0">
                <a:latin typeface="Corsiva"/>
                <a:ea typeface="Corsiva"/>
                <a:cs typeface="Corsiva"/>
                <a:sym typeface="Corsiva"/>
              </a:rPr>
              <a:t>Una </a:t>
            </a:r>
            <a:r>
              <a:rPr lang="en" i="1" dirty="0">
                <a:solidFill>
                  <a:schemeClr val="bg1"/>
                </a:solidFill>
                <a:latin typeface="Corsiva"/>
                <a:ea typeface="Corsiva"/>
                <a:cs typeface="Corsiva"/>
                <a:sym typeface="Corsiva"/>
              </a:rPr>
              <a:t>vacación divertida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Catalina Ray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4th period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Septiembre </a:t>
            </a:r>
            <a:r>
              <a:rPr lang="en" dirty="0" smtClean="0"/>
              <a:t>23, </a:t>
            </a:r>
            <a:r>
              <a:rPr lang="en" dirty="0"/>
              <a:t>2015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069500" y="445025"/>
            <a:ext cx="261367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rgbClr val="C00000"/>
                </a:solidFill>
              </a:rPr>
              <a:t>Vacación</a:t>
            </a:r>
            <a:endParaRPr lang="en" dirty="0">
              <a:solidFill>
                <a:srgbClr val="C00000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s-ES" b="1" dirty="0" smtClean="0">
                <a:solidFill>
                  <a:srgbClr val="000099"/>
                </a:solidFill>
              </a:rPr>
              <a:t>Prima </a:t>
            </a:r>
            <a:r>
              <a:rPr lang="es-ES" b="1" dirty="0">
                <a:solidFill>
                  <a:srgbClr val="000099"/>
                </a:solidFill>
              </a:rPr>
              <a:t>prepara las maletas para todo el verano. Me desperté a temprano en una mañana de domingo. Y me fui a las montañas, específicamente </a:t>
            </a:r>
            <a:r>
              <a:rPr lang="es-ES" b="1" dirty="0" err="1">
                <a:solidFill>
                  <a:srgbClr val="000099"/>
                </a:solidFill>
              </a:rPr>
              <a:t>Plumtree</a:t>
            </a:r>
            <a:r>
              <a:rPr lang="es-ES" b="1" dirty="0">
                <a:solidFill>
                  <a:srgbClr val="000099"/>
                </a:solidFill>
              </a:rPr>
              <a:t> Carolina del Norte. Conduje y tardó 4 horas. Fui con mi madre y mi hermano, pero no me quedo. Estuve allí durante la totalidad de mis vacaciones. Vi las montañas, escalamos parque de los </a:t>
            </a:r>
            <a:r>
              <a:rPr lang="es-ES" b="1" dirty="0" err="1">
                <a:solidFill>
                  <a:srgbClr val="000099"/>
                </a:solidFill>
              </a:rPr>
              <a:t>los</a:t>
            </a:r>
            <a:r>
              <a:rPr lang="es-ES" b="1" dirty="0">
                <a:solidFill>
                  <a:srgbClr val="000099"/>
                </a:solidFill>
              </a:rPr>
              <a:t> Apalaches </a:t>
            </a:r>
            <a:r>
              <a:rPr lang="es-ES" b="1" dirty="0" err="1">
                <a:solidFill>
                  <a:srgbClr val="000099"/>
                </a:solidFill>
              </a:rPr>
              <a:t>Trail</a:t>
            </a:r>
            <a:r>
              <a:rPr lang="es-ES" b="1" dirty="0">
                <a:solidFill>
                  <a:srgbClr val="000099"/>
                </a:solidFill>
              </a:rPr>
              <a:t> muchas veces, visité la vieja casa que solía vivir, y fui de compras cada fin de semana. No comí nada extraño, me acabo de comer una gran cantidad de la misma comida campamento todas las semanas y yo comimos en muchos restaurantes durante el fin de semana. Compré varias necesidades del campo y una hamaca </a:t>
            </a:r>
            <a:r>
              <a:rPr lang="es-ES" b="1" dirty="0" err="1">
                <a:solidFill>
                  <a:srgbClr val="000099"/>
                </a:solidFill>
              </a:rPr>
              <a:t>eno</a:t>
            </a:r>
            <a:r>
              <a:rPr lang="es-ES" b="1" dirty="0">
                <a:solidFill>
                  <a:srgbClr val="000099"/>
                </a:solidFill>
              </a:rPr>
              <a:t> que he usado todos los días. Me gustaría visitar de nuevo, y de nuevo, me encanta la montaña y me encanta los recuerdos y las relaciones que se han formado allí.</a:t>
            </a:r>
            <a:endParaRPr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0070C0"/>
                </a:solidFill>
              </a:rPr>
              <a:t>“Ser”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94650" y="18161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00"/>
                </a:solidFill>
              </a:rPr>
              <a:t>( Ser : to be )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00"/>
                </a:solidFill>
              </a:rPr>
              <a:t>tú: fuiste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00"/>
                </a:solidFill>
              </a:rPr>
              <a:t>ellos/ellas/uds : fueron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00"/>
                </a:solidFill>
              </a:rPr>
              <a:t>nosotros: fuimos</a:t>
            </a:r>
          </a:p>
          <a:p>
            <a:pPr algn="ctr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00"/>
                </a:solidFill>
              </a:rPr>
              <a:t>el/ella/ud. : fue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7030A0"/>
                </a:solidFill>
              </a:rPr>
              <a:t>“Estar</a:t>
            </a:r>
            <a:r>
              <a:rPr lang="en" dirty="0"/>
              <a:t>”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FF0066"/>
                </a:solidFill>
              </a:rPr>
              <a:t>Estar: ( to be)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FF0066"/>
                </a:solidFill>
              </a:rPr>
              <a:t>yo : estuve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FF0066"/>
                </a:solidFill>
              </a:rPr>
              <a:t>tú: estuviste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FF0066"/>
                </a:solidFill>
              </a:rPr>
              <a:t>nosotros : estuvimos </a:t>
            </a:r>
          </a:p>
          <a:p>
            <a:pPr algn="ctr">
              <a:spcBef>
                <a:spcPts val="0"/>
              </a:spcBef>
              <a:buNone/>
            </a:pPr>
            <a:r>
              <a:rPr lang="en" b="1" dirty="0">
                <a:solidFill>
                  <a:srgbClr val="FF0066"/>
                </a:solidFill>
              </a:rPr>
              <a:t>ella/ellos/uds: estuvieron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“ ir ”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ir : to go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yo : fui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tú: fuiste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nosotros: fuimos </a:t>
            </a:r>
          </a:p>
          <a:p>
            <a:pPr algn="ctr">
              <a:spcBef>
                <a:spcPts val="0"/>
              </a:spcBef>
              <a:buNone/>
            </a:pP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ellos/ellas/uds. : fueron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Possessive Adjectives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yo : mi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tú : tu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ella/ello/ud : sus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nosotros : nuestros</a:t>
            </a:r>
            <a:r>
              <a:rPr lang="en"/>
              <a:t> 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23400" y="10613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</a:rPr>
              <a:t>Descriptive adjectives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236125" y="22309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9900FF"/>
                </a:solidFill>
              </a:rPr>
              <a:t>There are </a:t>
            </a:r>
            <a:r>
              <a:rPr lang="en" dirty="0" smtClean="0">
                <a:solidFill>
                  <a:srgbClr val="9900FF"/>
                </a:solidFill>
              </a:rPr>
              <a:t>a lot of </a:t>
            </a:r>
            <a:r>
              <a:rPr lang="en" dirty="0">
                <a:solidFill>
                  <a:srgbClr val="9900FF"/>
                </a:solidFill>
              </a:rPr>
              <a:t>descriptive adjectives, </a:t>
            </a:r>
            <a:r>
              <a:rPr lang="en" dirty="0" smtClean="0">
                <a:solidFill>
                  <a:srgbClr val="9900FF"/>
                </a:solidFill>
              </a:rPr>
              <a:t>but some </a:t>
            </a:r>
            <a:r>
              <a:rPr lang="en" dirty="0">
                <a:solidFill>
                  <a:srgbClr val="9900FF"/>
                </a:solidFill>
              </a:rPr>
              <a:t>of the most common are:</a:t>
            </a:r>
          </a:p>
          <a:p>
            <a:pPr marL="457200" lvl="0" indent="-228600" rtl="0">
              <a:spcBef>
                <a:spcPts val="0"/>
              </a:spcBef>
              <a:buClr>
                <a:srgbClr val="9900FF"/>
              </a:buClr>
            </a:pPr>
            <a:r>
              <a:rPr lang="en" dirty="0">
                <a:solidFill>
                  <a:srgbClr val="9900FF"/>
                </a:solidFill>
              </a:rPr>
              <a:t>A</a:t>
            </a:r>
            <a:r>
              <a:rPr lang="en" dirty="0" smtClean="0">
                <a:solidFill>
                  <a:srgbClr val="9900FF"/>
                </a:solidFill>
              </a:rPr>
              <a:t>lto(a</a:t>
            </a:r>
            <a:r>
              <a:rPr lang="en" dirty="0">
                <a:solidFill>
                  <a:srgbClr val="9900FF"/>
                </a:solidFill>
              </a:rPr>
              <a:t>) : Tall</a:t>
            </a:r>
          </a:p>
          <a:p>
            <a:pPr marL="457200" lvl="0" indent="-228600" rtl="0">
              <a:spcBef>
                <a:spcPts val="0"/>
              </a:spcBef>
              <a:buClr>
                <a:srgbClr val="9900FF"/>
              </a:buClr>
            </a:pPr>
            <a:r>
              <a:rPr lang="en" dirty="0">
                <a:solidFill>
                  <a:srgbClr val="9900FF"/>
                </a:solidFill>
              </a:rPr>
              <a:t>B</a:t>
            </a:r>
            <a:r>
              <a:rPr lang="en" dirty="0" smtClean="0">
                <a:solidFill>
                  <a:srgbClr val="9900FF"/>
                </a:solidFill>
              </a:rPr>
              <a:t>ajo(a</a:t>
            </a:r>
            <a:r>
              <a:rPr lang="en" dirty="0">
                <a:solidFill>
                  <a:srgbClr val="9900FF"/>
                </a:solidFill>
              </a:rPr>
              <a:t>) : Short</a:t>
            </a:r>
          </a:p>
          <a:p>
            <a:pPr marL="457200" lvl="0" indent="-228600" rtl="0">
              <a:spcBef>
                <a:spcPts val="0"/>
              </a:spcBef>
              <a:buClr>
                <a:srgbClr val="9900FF"/>
              </a:buClr>
            </a:pPr>
            <a:r>
              <a:rPr lang="en" dirty="0">
                <a:solidFill>
                  <a:srgbClr val="9900FF"/>
                </a:solidFill>
              </a:rPr>
              <a:t>Rubio(a) : B</a:t>
            </a:r>
            <a:r>
              <a:rPr lang="en" dirty="0" smtClean="0">
                <a:solidFill>
                  <a:srgbClr val="9900FF"/>
                </a:solidFill>
              </a:rPr>
              <a:t>londe</a:t>
            </a:r>
            <a:endParaRPr lang="en" dirty="0">
              <a:solidFill>
                <a:srgbClr val="9900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9900FF"/>
              </a:buClr>
            </a:pPr>
            <a:r>
              <a:rPr lang="en" dirty="0">
                <a:solidFill>
                  <a:srgbClr val="9900FF"/>
                </a:solidFill>
              </a:rPr>
              <a:t>B</a:t>
            </a:r>
            <a:r>
              <a:rPr lang="en" dirty="0" smtClean="0">
                <a:solidFill>
                  <a:srgbClr val="9900FF"/>
                </a:solidFill>
              </a:rPr>
              <a:t>onito(a</a:t>
            </a:r>
            <a:r>
              <a:rPr lang="en" dirty="0">
                <a:solidFill>
                  <a:srgbClr val="9900FF"/>
                </a:solidFill>
              </a:rPr>
              <a:t>) : </a:t>
            </a:r>
            <a:r>
              <a:rPr lang="en" dirty="0" smtClean="0">
                <a:solidFill>
                  <a:srgbClr val="9900FF"/>
                </a:solidFill>
              </a:rPr>
              <a:t>Pretty</a:t>
            </a:r>
            <a:endParaRPr lang="en" dirty="0">
              <a:solidFill>
                <a:srgbClr val="9900FF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9900FF"/>
              </a:buClr>
            </a:pPr>
            <a:r>
              <a:rPr lang="en" dirty="0">
                <a:solidFill>
                  <a:srgbClr val="9900FF"/>
                </a:solidFill>
              </a:rPr>
              <a:t>A</a:t>
            </a:r>
            <a:r>
              <a:rPr lang="en" dirty="0" smtClean="0">
                <a:solidFill>
                  <a:srgbClr val="9900FF"/>
                </a:solidFill>
              </a:rPr>
              <a:t>ctivo(a</a:t>
            </a:r>
            <a:r>
              <a:rPr lang="en" dirty="0">
                <a:solidFill>
                  <a:srgbClr val="9900FF"/>
                </a:solidFill>
              </a:rPr>
              <a:t>) : </a:t>
            </a:r>
            <a:r>
              <a:rPr lang="en" dirty="0" smtClean="0">
                <a:solidFill>
                  <a:srgbClr val="9900FF"/>
                </a:solidFill>
              </a:rPr>
              <a:t>Active</a:t>
            </a:r>
          </a:p>
          <a:p>
            <a:pPr marL="457200" lvl="0" indent="-228600">
              <a:spcBef>
                <a:spcPts val="0"/>
              </a:spcBef>
              <a:buClr>
                <a:srgbClr val="9900FF"/>
              </a:buClr>
            </a:pPr>
            <a:r>
              <a:rPr lang="en-US" dirty="0" smtClean="0">
                <a:solidFill>
                  <a:srgbClr val="9900FF"/>
                </a:solidFill>
              </a:rPr>
              <a:t>F</a:t>
            </a:r>
            <a:r>
              <a:rPr lang="en" dirty="0" smtClean="0">
                <a:solidFill>
                  <a:srgbClr val="9900FF"/>
                </a:solidFill>
              </a:rPr>
              <a:t>eo(a): Ugly</a:t>
            </a:r>
          </a:p>
          <a:p>
            <a:pPr marL="457200" lvl="0" indent="-228600">
              <a:spcBef>
                <a:spcPts val="0"/>
              </a:spcBef>
              <a:buClr>
                <a:srgbClr val="9900FF"/>
              </a:buClr>
            </a:pPr>
            <a:r>
              <a:rPr lang="en" dirty="0" smtClean="0">
                <a:solidFill>
                  <a:srgbClr val="9900FF"/>
                </a:solidFill>
              </a:rPr>
              <a:t>Intelligente: Intelligent</a:t>
            </a:r>
          </a:p>
          <a:p>
            <a:pPr marL="457200" lvl="0" indent="-228600">
              <a:spcBef>
                <a:spcPts val="0"/>
              </a:spcBef>
              <a:buClr>
                <a:srgbClr val="9900FF"/>
              </a:buClr>
            </a:pPr>
            <a:r>
              <a:rPr lang="en-US" dirty="0" smtClean="0">
                <a:solidFill>
                  <a:srgbClr val="9900FF"/>
                </a:solidFill>
              </a:rPr>
              <a:t>S</a:t>
            </a:r>
            <a:r>
              <a:rPr lang="en" dirty="0" smtClean="0">
                <a:solidFill>
                  <a:srgbClr val="9900FF"/>
                </a:solidFill>
              </a:rPr>
              <a:t>impatico(a): Friendly</a:t>
            </a:r>
          </a:p>
          <a:p>
            <a:pPr marL="457200" lvl="0" indent="-228600">
              <a:spcBef>
                <a:spcPts val="0"/>
              </a:spcBef>
              <a:buClr>
                <a:srgbClr val="9900FF"/>
              </a:buClr>
            </a:pPr>
            <a:r>
              <a:rPr lang="en" dirty="0" smtClean="0">
                <a:solidFill>
                  <a:srgbClr val="9900FF"/>
                </a:solidFill>
              </a:rPr>
              <a:t>Antipatico(a): Unfriendly</a:t>
            </a:r>
            <a:endParaRPr lang="en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308</Words>
  <Application>Microsoft Office PowerPoint</Application>
  <PresentationFormat>On-screen 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Corsiva</vt:lpstr>
      <vt:lpstr>Century Gothic</vt:lpstr>
      <vt:lpstr>Wingdings 3</vt:lpstr>
      <vt:lpstr>Ion</vt:lpstr>
      <vt:lpstr>Una vacación divertida</vt:lpstr>
      <vt:lpstr>Vacación</vt:lpstr>
      <vt:lpstr>“Ser” </vt:lpstr>
      <vt:lpstr>“Estar”</vt:lpstr>
      <vt:lpstr>“ ir ” </vt:lpstr>
      <vt:lpstr>Possessive Adjectives</vt:lpstr>
      <vt:lpstr>Descriptive adjectives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vacación divertida</dc:title>
  <dc:creator>Jeshua</dc:creator>
  <cp:lastModifiedBy>Chloe Ray</cp:lastModifiedBy>
  <cp:revision>3</cp:revision>
  <dcterms:modified xsi:type="dcterms:W3CDTF">2015-10-02T16:39:05Z</dcterms:modified>
</cp:coreProperties>
</file>